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0" r:id="rId4"/>
    <p:sldId id="258" r:id="rId5"/>
    <p:sldId id="268" r:id="rId6"/>
    <p:sldId id="265" r:id="rId7"/>
    <p:sldId id="261" r:id="rId8"/>
    <p:sldId id="272" r:id="rId9"/>
    <p:sldId id="269" r:id="rId10"/>
    <p:sldId id="270" r:id="rId11"/>
    <p:sldId id="264" r:id="rId12"/>
    <p:sldId id="271" r:id="rId13"/>
    <p:sldId id="259" r:id="rId14"/>
    <p:sldId id="263" r:id="rId15"/>
    <p:sldId id="262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0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3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49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0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7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4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3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02060"/>
                </a:solidFill>
              </a:rPr>
              <a:t>Крај  српског  царства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5400" dirty="0">
                <a:solidFill>
                  <a:srgbClr val="002060"/>
                </a:solidFill>
              </a:rPr>
              <a:t>1355 – 1371.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002060"/>
                </a:solidFill>
              </a:rPr>
              <a:t>ПРОПАСТ  НИКОЛЕ  АЛТОМАНОВИЋА  ОКО  1376.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2" y="1965960"/>
            <a:ext cx="8554453" cy="4663440"/>
          </a:xfrm>
        </p:spPr>
        <p:txBody>
          <a:bodyPr>
            <a:normAutofit/>
          </a:bodyPr>
          <a:lstStyle/>
          <a:p>
            <a:r>
              <a:rPr lang="sr-Cyrl-RS" sz="2800" u="sng" dirty="0" smtClean="0">
                <a:solidFill>
                  <a:srgbClr val="002060"/>
                </a:solidFill>
              </a:rPr>
              <a:t>1373.  ОКУПИО  СЕ  САВЕЗ  - БАН  ТВРТКО, НИКОЛА  ГОРЈАНСКИ  И  КНЕЗ  ЛАЗАР 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ПОБЕДИЛИ  СУ  НИКОЛУ  АЛТОМАНОВИЋА  И  ПОДЕЛИЛИ   ЊЕГОВЕ   ОБЛАСТИ   ИЗМЕЂУ         СЕБЕ – </a:t>
            </a:r>
            <a:r>
              <a:rPr lang="sr-Cyrl-RS" sz="2800" b="1" dirty="0" smtClean="0">
                <a:solidFill>
                  <a:srgbClr val="002060"/>
                </a:solidFill>
              </a:rPr>
              <a:t>КНЕЗ  ЛАЗАР   </a:t>
            </a:r>
            <a:r>
              <a:rPr lang="sr-Cyrl-RS" sz="2800" dirty="0" smtClean="0">
                <a:solidFill>
                  <a:srgbClr val="002060"/>
                </a:solidFill>
              </a:rPr>
              <a:t>ЈЕ  ДОБИО  РУДНИК  И  УЖИЦЕ</a:t>
            </a: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БАН  ТВРТКО  </a:t>
            </a:r>
            <a:r>
              <a:rPr lang="sr-Cyrl-RS" sz="2800" dirty="0" smtClean="0">
                <a:solidFill>
                  <a:srgbClr val="002060"/>
                </a:solidFill>
              </a:rPr>
              <a:t>ЈЕ  ДОБИО  ГОРЊЕ  И  СРЕДЊЕ  ПОДРИЊЕ  И  ДОЊЕ  ПОЛИМЉЕ</a:t>
            </a: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ВУК  БРАНКОВИЋ  </a:t>
            </a:r>
            <a:r>
              <a:rPr lang="sr-Cyrl-RS" sz="2800" dirty="0" smtClean="0">
                <a:solidFill>
                  <a:srgbClr val="002060"/>
                </a:solidFill>
              </a:rPr>
              <a:t>ЈЕ  ДОБИО  КОСОВО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6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85724"/>
            <a:ext cx="8843210" cy="66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113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u="sng" dirty="0" smtClean="0">
                <a:solidFill>
                  <a:srgbClr val="002060"/>
                </a:solidFill>
              </a:rPr>
              <a:t>МАРИЧКА  БИТКА     1371.</a:t>
            </a: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1636295"/>
            <a:ext cx="8398042" cy="4836694"/>
          </a:xfrm>
        </p:spPr>
        <p:txBody>
          <a:bodyPr>
            <a:normAutofit fontScale="92500" lnSpcReduction="10000"/>
          </a:bodyPr>
          <a:lstStyle/>
          <a:p>
            <a:r>
              <a:rPr lang="sr-Cyrl-RS" sz="2800" dirty="0" smtClean="0">
                <a:solidFill>
                  <a:srgbClr val="002060"/>
                </a:solidFill>
              </a:rPr>
              <a:t>ВУКАШИН  И  УГЉЕША  КРЕЋУ  КА  ЈЕДРЕНУ, СА  ЦИЉЕМ  ДА  ПРОТЕРАЈУ  ТУРКЕ  СА  БАЛКАНА</a:t>
            </a: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26. 9. 1371.  КОД  ЧЕРНОМЕНА  </a:t>
            </a:r>
            <a:r>
              <a:rPr lang="sr-Cyrl-RS" sz="2800" dirty="0" smtClean="0">
                <a:solidFill>
                  <a:srgbClr val="002060"/>
                </a:solidFill>
              </a:rPr>
              <a:t>НА  РЕЦИ  МАРИЦИ  ДОШЛО  ЈЕ  ДО  БИТКЕ У  КОЈОЈ  СУ  ПОБЕДИЛИ  ТУРСКИ  ВОЈНИЦИ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БРАЋА  МРЊАВЧЕВИЋ  СУ  ПОГИНУЛА, КАО  И  ВЕЋИНА  ВОЈСКЕ</a:t>
            </a: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ПОСЛЕДИЦЕ  БИТКЕ </a:t>
            </a:r>
            <a:r>
              <a:rPr lang="sr-Cyrl-RS" sz="2800" dirty="0" smtClean="0">
                <a:solidFill>
                  <a:srgbClr val="002060"/>
                </a:solidFill>
              </a:rPr>
              <a:t>– МАКЕДОНИЈА  ПАЛА  ПОД  ВЛАСТ  ОСМАНЛИЈА, А КРАЉ  МАРКО  ПОСТАЈЕ  ВАЗАЛ – СЛУГА, СУЛТАНА  МУРАТА  </a:t>
            </a: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ВАЗАЛИ</a:t>
            </a:r>
            <a:r>
              <a:rPr lang="sr-Cyrl-RS" sz="2800" dirty="0" smtClean="0">
                <a:solidFill>
                  <a:srgbClr val="002060"/>
                </a:solidFill>
              </a:rPr>
              <a:t>   ПОСТАЈУ  И  БРАЋА  ДРАГАШ,ВИЗАНТИЈСКИ  ЦАР  И  БУГАРСКИ  ВЛАДАР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4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79"/>
            <a:ext cx="9144000" cy="65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63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9" y="187851"/>
            <a:ext cx="8824394" cy="65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59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" y="0"/>
            <a:ext cx="9113289" cy="67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13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1" y="228099"/>
            <a:ext cx="8913205" cy="6629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411" y="131844"/>
            <a:ext cx="9070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ДЕСПОТ  ОЛИВЕР - ЛЕСНОВО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83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5" y="166724"/>
            <a:ext cx="8861721" cy="65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2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83480"/>
            <a:ext cx="8746957" cy="649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1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80" y="240632"/>
            <a:ext cx="7890910" cy="1395663"/>
          </a:xfrm>
        </p:spPr>
        <p:txBody>
          <a:bodyPr/>
          <a:lstStyle/>
          <a:p>
            <a:r>
              <a:rPr lang="sr-Cyrl-RS" b="1" u="sng" dirty="0" smtClean="0">
                <a:solidFill>
                  <a:srgbClr val="002060"/>
                </a:solidFill>
              </a:rPr>
              <a:t>УРОШ  </a:t>
            </a:r>
            <a:r>
              <a:rPr lang="hr-HR" b="1" u="sng" dirty="0" smtClean="0">
                <a:solidFill>
                  <a:srgbClr val="002060"/>
                </a:solidFill>
              </a:rPr>
              <a:t>V</a:t>
            </a:r>
            <a:r>
              <a:rPr lang="sr-Cyrl-RS" b="1" u="sng" dirty="0" smtClean="0">
                <a:solidFill>
                  <a:srgbClr val="002060"/>
                </a:solidFill>
              </a:rPr>
              <a:t>   НЕМАЊИЋ</a:t>
            </a:r>
            <a:endParaRPr lang="en-US" b="1" u="sng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0" y="1467853"/>
            <a:ext cx="3489494" cy="49959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2474" y="1636295"/>
            <a:ext cx="4860421" cy="4444465"/>
          </a:xfrm>
        </p:spPr>
        <p:txBody>
          <a:bodyPr>
            <a:normAutofit fontScale="85000" lnSpcReduction="10000"/>
          </a:bodyPr>
          <a:lstStyle/>
          <a:p>
            <a:r>
              <a:rPr lang="sr-Cyrl-RS" sz="2800" dirty="0" smtClean="0">
                <a:solidFill>
                  <a:srgbClr val="002060"/>
                </a:solidFill>
              </a:rPr>
              <a:t>СА  19.  ГОДИНА  ПОСТАО  ЦАР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ЖЕНА  АНА, КЋЕРКА  ВЛАШКОГ  ВОЈВОДЕ  АЛЕКСАНДРА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У ПОЧЕТКУ   ЈЕ  ВИСОКО  ПЛЕМСТВО   БИЛО  ОДАНО  И  ПОСЛУШНО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1356.  ПРВИ  СЕ  ОДМЕТНУО  СТРИЦ  </a:t>
            </a:r>
            <a:r>
              <a:rPr lang="sr-Cyrl-RS" sz="2800" b="1" dirty="0" smtClean="0">
                <a:solidFill>
                  <a:srgbClr val="002060"/>
                </a:solidFill>
              </a:rPr>
              <a:t>СИНИША – СИМЕОН  </a:t>
            </a:r>
            <a:r>
              <a:rPr lang="sr-Cyrl-RS" sz="2800" dirty="0" smtClean="0">
                <a:solidFill>
                  <a:srgbClr val="002060"/>
                </a:solidFill>
              </a:rPr>
              <a:t>У   ТЕСАЛИЈИ  И  ЕПИРУ  И  ПРОГЛАСИО  ЗА  ЦАРА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ОБЛАСНИ  ГОСПОДАРИ  ПРЕУЗИМАЈУ  СРПСКО  ЦАРСТВО  У  СВОЈЕ  РУКЕ</a:t>
            </a:r>
          </a:p>
          <a:p>
            <a:endParaRPr lang="sr-Cyrl-RS" sz="2800" dirty="0" smtClean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5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50"/>
            <a:ext cx="4656222" cy="6624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23" y="217570"/>
            <a:ext cx="4301790" cy="653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92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16" y="264696"/>
            <a:ext cx="7914974" cy="1022684"/>
          </a:xfrm>
        </p:spPr>
        <p:txBody>
          <a:bodyPr/>
          <a:lstStyle/>
          <a:p>
            <a:r>
              <a:rPr lang="sr-Cyrl-RS" b="1" u="sng" dirty="0" smtClean="0">
                <a:solidFill>
                  <a:srgbClr val="002060"/>
                </a:solidFill>
              </a:rPr>
              <a:t>ОБЛАСНИ  ГОСПОДАРИ </a:t>
            </a: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63" y="1191126"/>
            <a:ext cx="8530390" cy="5450305"/>
          </a:xfrm>
        </p:spPr>
        <p:txBody>
          <a:bodyPr>
            <a:normAutofit fontScale="92500" lnSpcReduction="10000"/>
          </a:bodyPr>
          <a:lstStyle/>
          <a:p>
            <a:r>
              <a:rPr lang="sr-Cyrl-RS" sz="2800" b="1" dirty="0" smtClean="0">
                <a:solidFill>
                  <a:srgbClr val="002060"/>
                </a:solidFill>
              </a:rPr>
              <a:t>КНЕЗ  ВОЈИСЛАВ  ВОЈИНОВИЋ  </a:t>
            </a:r>
            <a:r>
              <a:rPr lang="sr-Cyrl-RS" sz="2800" dirty="0" smtClean="0">
                <a:solidFill>
                  <a:srgbClr val="002060"/>
                </a:solidFill>
              </a:rPr>
              <a:t>-  ОД  РУДНИКА  И  КОСОВА  ДО  ДУБРОВНИКА  И  БОКЕ  КОТОРСКЕ</a:t>
            </a: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ЦАРИЦА  ЈЕЛЕНА</a:t>
            </a:r>
            <a:r>
              <a:rPr lang="sr-Cyrl-RS" sz="2800" dirty="0" smtClean="0">
                <a:solidFill>
                  <a:srgbClr val="002060"/>
                </a:solidFill>
              </a:rPr>
              <a:t>, УРОШЕВА  МАЈКА, УПРАВЉАЛА  ЈЕ  СЕРСКОМ  ОБЛАШЋУ</a:t>
            </a: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ЈОВАН  АСЕН</a:t>
            </a:r>
            <a:r>
              <a:rPr lang="sr-Cyrl-RS" sz="2800" dirty="0" smtClean="0">
                <a:solidFill>
                  <a:srgbClr val="002060"/>
                </a:solidFill>
              </a:rPr>
              <a:t>, УРОШЕВ УЈАК, УПРАВЉАО  ЈЕ  ЈУЖНОМ  АЛБАНИЈОМ</a:t>
            </a: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БАЛШИЋИ</a:t>
            </a:r>
            <a:r>
              <a:rPr lang="sr-Cyrl-RS" sz="2800" dirty="0" smtClean="0">
                <a:solidFill>
                  <a:srgbClr val="002060"/>
                </a:solidFill>
              </a:rPr>
              <a:t>  ВЛАДАЈУ  ЗЕТОМ  СА  СЕДИШТЕМ  У  СКАДРУ</a:t>
            </a: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ВУКАШИН  МРЊАВЧЕВИЋ</a:t>
            </a:r>
            <a:r>
              <a:rPr lang="sr-Cyrl-RS" sz="2800" dirty="0" smtClean="0">
                <a:solidFill>
                  <a:srgbClr val="002060"/>
                </a:solidFill>
              </a:rPr>
              <a:t>  УПРАВЉА  МАКЕДОНИЈОМ - ПРИЛЕП</a:t>
            </a: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УГЉЕША  МРЊАВЧЕВИЋ  </a:t>
            </a:r>
            <a:r>
              <a:rPr lang="sr-Cyrl-RS" sz="2800" dirty="0" smtClean="0">
                <a:solidFill>
                  <a:srgbClr val="002060"/>
                </a:solidFill>
              </a:rPr>
              <a:t>УПРАВЉА  СЕРСКОМ  ОБЛАШЋУ,НАКОН  ЈЕЛЕНЕ</a:t>
            </a:r>
          </a:p>
          <a:p>
            <a:r>
              <a:rPr lang="sr-Cyrl-RS" sz="2800" b="1" dirty="0">
                <a:solidFill>
                  <a:srgbClr val="002060"/>
                </a:solidFill>
              </a:rPr>
              <a:t>БРАЋА  </a:t>
            </a:r>
            <a:r>
              <a:rPr lang="sr-Cyrl-RS" sz="2800" b="1" dirty="0" smtClean="0">
                <a:solidFill>
                  <a:srgbClr val="002060"/>
                </a:solidFill>
              </a:rPr>
              <a:t>ДРАГАШ – КОНСТАНТИН  И  ЈОВАН </a:t>
            </a:r>
            <a:r>
              <a:rPr lang="sr-Cyrl-RS" sz="2800" dirty="0" smtClean="0">
                <a:solidFill>
                  <a:srgbClr val="002060"/>
                </a:solidFill>
              </a:rPr>
              <a:t>-   ВЛАДАЈУ  ИСТОЧНОМ  МАКЕДОНИЈОМ</a:t>
            </a:r>
            <a:endParaRPr lang="sr-Cyrl-RS" sz="2800" dirty="0">
              <a:solidFill>
                <a:srgbClr val="002060"/>
              </a:solidFill>
            </a:endParaRPr>
          </a:p>
          <a:p>
            <a:endParaRPr lang="sr-Cyrl-RS" sz="2800" dirty="0" smtClean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9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5" y="311150"/>
            <a:ext cx="8710410" cy="59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96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63" y="300790"/>
            <a:ext cx="7927006" cy="1034716"/>
          </a:xfrm>
        </p:spPr>
        <p:txBody>
          <a:bodyPr/>
          <a:lstStyle/>
          <a:p>
            <a:r>
              <a:rPr lang="sr-Cyrl-RS" b="1" u="sng" dirty="0" smtClean="0">
                <a:solidFill>
                  <a:srgbClr val="002060"/>
                </a:solidFill>
              </a:rPr>
              <a:t>САВЛАДАРСТВО     1365.</a:t>
            </a:r>
            <a:endParaRPr lang="en-US" b="1" u="sng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244276"/>
            <a:ext cx="3765884" cy="539911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5747" y="1244276"/>
            <a:ext cx="4773557" cy="4836484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</a:rPr>
              <a:t>ЦАР  УРОШ  ЈЕ  ВУКАШИНУ  МРЊАВЧЕВИЋУ  ДОДЕЛИО  </a:t>
            </a:r>
            <a:r>
              <a:rPr lang="sr-Cyrl-RS" sz="2800" b="1" dirty="0" smtClean="0">
                <a:solidFill>
                  <a:srgbClr val="002060"/>
                </a:solidFill>
              </a:rPr>
              <a:t>КРАЉ</a:t>
            </a:r>
            <a:r>
              <a:rPr lang="sr-Cyrl-RS" sz="2800" dirty="0" smtClean="0">
                <a:solidFill>
                  <a:srgbClr val="002060"/>
                </a:solidFill>
              </a:rPr>
              <a:t>ЕВСКУ  ТИТУЛУ  И  ПРОГЛАСИО  ГА  ЗА  САВЛАДАРА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УГЉЕША  МРЊАВЧЕВИЋ  ЈЕ  ДОБИО  ТИТУЛУ  </a:t>
            </a:r>
            <a:r>
              <a:rPr lang="sr-Cyrl-RS" sz="2800" b="1" dirty="0" smtClean="0">
                <a:solidFill>
                  <a:srgbClr val="002060"/>
                </a:solidFill>
              </a:rPr>
              <a:t>ДЕСПОТА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МАРКО  МРЊАВЧЕВИЋ  ДОБИЈА  ТИТУЛУ  МЛАДОГ  КРАЉА - </a:t>
            </a:r>
            <a:r>
              <a:rPr lang="sr-Cyrl-RS" sz="2800" b="1" dirty="0" smtClean="0">
                <a:solidFill>
                  <a:srgbClr val="002060"/>
                </a:solidFill>
              </a:rPr>
              <a:t>ПРЕСТОЛОНАСЛЕДНИКА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0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108284"/>
            <a:ext cx="7866848" cy="1215190"/>
          </a:xfrm>
        </p:spPr>
        <p:txBody>
          <a:bodyPr/>
          <a:lstStyle/>
          <a:p>
            <a:r>
              <a:rPr lang="sr-Cyrl-RS" b="1" dirty="0" smtClean="0">
                <a:solidFill>
                  <a:srgbClr val="002060"/>
                </a:solidFill>
              </a:rPr>
              <a:t>ВУКАШИН  МРЊАВЧЕВИЋ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42" y="1118937"/>
            <a:ext cx="8686799" cy="5450305"/>
          </a:xfrm>
        </p:spPr>
        <p:txBody>
          <a:bodyPr>
            <a:normAutofit lnSpcReduction="10000"/>
          </a:bodyPr>
          <a:lstStyle/>
          <a:p>
            <a:r>
              <a:rPr lang="sr-Cyrl-RS" sz="2800" dirty="0" smtClean="0">
                <a:solidFill>
                  <a:srgbClr val="002060"/>
                </a:solidFill>
              </a:rPr>
              <a:t>ЛИВНО  1320.  -  ЧЕРНОМЕН  1371.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ОЖЕЊЕН  ЈЕЛЕНОМ  СА  КОЈОМ  ИМА  СИНОВЕ – МАРКО, АНДРИЈАШ, ДМИТАР, БАЛШИЋ  И  ЋЕРКУ  ОЛИВЕРУ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ОЛИВЕРУ  ЈЕ  УДАО  ЗА  ЂУРЂА  БАЛШИЋА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МАРКО  ЈЕ  ОЖЕЊЕН  ЈЕЛЕНОМ,ЋЕРКОМ РАДОСЛАВА  ХЛАПЕНА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УГЉЕША,БРАТ,  ОЖЕЊЕН  ЈЕЛЕНОМ – ЈЕФИМИЈОМ, ЋЕРКОМ  ЋЕСАРА  ВОИХНЕ, УПРАВНИКОМ   ДРАМЕ</a:t>
            </a: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1365.  КРУНИСАН  ЗА  КРАЉА  САВЛАДАРА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УГЉЕША  ДОБИЈА  ТИТУЛУ  ДЕСПОТА</a:t>
            </a: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1369. </a:t>
            </a:r>
            <a:r>
              <a:rPr lang="sr-Cyrl-RS" sz="2800" dirty="0" smtClean="0">
                <a:solidFill>
                  <a:srgbClr val="002060"/>
                </a:solidFill>
              </a:rPr>
              <a:t>ПОБЕДА  У  СУКОБУ  НА  КОСОВУ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09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180474"/>
            <a:ext cx="7782627" cy="926431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002060"/>
                </a:solidFill>
              </a:rPr>
              <a:t>НИКОЛА  АЛТОМАНОВИЋ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938463"/>
            <a:ext cx="8602579" cy="5157537"/>
          </a:xfrm>
        </p:spPr>
        <p:txBody>
          <a:bodyPr>
            <a:noAutofit/>
          </a:bodyPr>
          <a:lstStyle/>
          <a:p>
            <a:r>
              <a:rPr lang="sr-Cyrl-RS" sz="2800" u="sng" dirty="0" smtClean="0">
                <a:solidFill>
                  <a:srgbClr val="002060"/>
                </a:solidFill>
              </a:rPr>
              <a:t>1348.СИНОВАЦ  ВОЈИСЛАВА  ВОЈИНОВИЋА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МАЈКА -  РАТОСЛАВА  МЛАДЕНОВИЋ,ТЕТКА  ВУКА  БРАНКОВИЋА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УПРАВЉА  ИЗ  ТВРЂАВЕ  КРАЈ  ДАНАШЊЕГ  УЖИЦА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УДРУЖУЈЕ  СЕ   СА  ЦАРОМ  УРОШЕМ  И   ЛАЗАРОМ  ХРЕБЕЉАНОВИЋЕМ  ПРОТИВ  ВУКАШИНА  МРЊАВЧЕВИЋА</a:t>
            </a:r>
          </a:p>
          <a:p>
            <a:r>
              <a:rPr lang="sr-Cyrl-RS" sz="2800" u="sng" dirty="0" smtClean="0">
                <a:solidFill>
                  <a:srgbClr val="002060"/>
                </a:solidFill>
              </a:rPr>
              <a:t>БИТКА  СЕ  ОДИГРАЛА  </a:t>
            </a:r>
            <a:r>
              <a:rPr lang="sr-Cyrl-RS" sz="2800" b="1" u="sng" dirty="0" smtClean="0">
                <a:solidFill>
                  <a:srgbClr val="002060"/>
                </a:solidFill>
              </a:rPr>
              <a:t>1369.  НА  КОСОВУ</a:t>
            </a:r>
            <a:r>
              <a:rPr lang="sr-Cyrl-RS" sz="2800" u="sng" dirty="0" smtClean="0">
                <a:solidFill>
                  <a:srgbClr val="002060"/>
                </a:solidFill>
              </a:rPr>
              <a:t>, КОД  ЗВЕЧАНА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ПОБЕДИО    ЈЕ  ВУКАШИН  И   ЗАРОБИО  ЦАРА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КНЕЗ  ЛАЗАР  ЈЕ  УЗЕО  РУДНИК  ОД  НИКОЛЕ, КОЈИ  ЈЕ  ВЕРОВАТНО  РАЊЕН  ТОКОМ  БИТКЕ </a:t>
            </a:r>
          </a:p>
          <a:p>
            <a:endParaRPr lang="sr-Cyrl-R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15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125</TotalTime>
  <Words>411</Words>
  <Application>Microsoft Office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Corbel</vt:lpstr>
      <vt:lpstr>Basis</vt:lpstr>
      <vt:lpstr>Крај  српског  царства </vt:lpstr>
      <vt:lpstr>PowerPoint Presentation</vt:lpstr>
      <vt:lpstr>УРОШ  V   НЕМАЊИЋ</vt:lpstr>
      <vt:lpstr>PowerPoint Presentation</vt:lpstr>
      <vt:lpstr>ОБЛАСНИ  ГОСПОДАРИ </vt:lpstr>
      <vt:lpstr>PowerPoint Presentation</vt:lpstr>
      <vt:lpstr>САВЛАДАРСТВО     1365.</vt:lpstr>
      <vt:lpstr>ВУКАШИН  МРЊАВЧЕВИЋ</vt:lpstr>
      <vt:lpstr>НИКОЛА  АЛТОМАНОВИЋ </vt:lpstr>
      <vt:lpstr>ПРОПАСТ  НИКОЛЕ  АЛТОМАНОВИЋА  ОКО  1376.</vt:lpstr>
      <vt:lpstr>PowerPoint Presentation</vt:lpstr>
      <vt:lpstr>МАРИЧКА  БИТКА     1371.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 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Крај  српског  царства</dc:title>
  <dc:creator>Lenovo</dc:creator>
  <cp:lastModifiedBy>Lenovo</cp:lastModifiedBy>
  <cp:revision>12</cp:revision>
  <dcterms:created xsi:type="dcterms:W3CDTF">2017-02-24T16:47:35Z</dcterms:created>
  <dcterms:modified xsi:type="dcterms:W3CDTF">2017-02-24T18:52:57Z</dcterms:modified>
</cp:coreProperties>
</file>