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96" r:id="rId1"/>
  </p:sldMasterIdLst>
  <p:sldIdLst>
    <p:sldId id="256" r:id="rId2"/>
    <p:sldId id="262" r:id="rId3"/>
    <p:sldId id="257" r:id="rId4"/>
    <p:sldId id="261" r:id="rId5"/>
    <p:sldId id="258" r:id="rId6"/>
    <p:sldId id="263" r:id="rId7"/>
    <p:sldId id="259" r:id="rId8"/>
    <p:sldId id="265" r:id="rId9"/>
    <p:sldId id="260" r:id="rId10"/>
    <p:sldId id="266" r:id="rId11"/>
    <p:sldId id="267" r:id="rId12"/>
    <p:sldId id="264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14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79" y="182879"/>
            <a:ext cx="8778240" cy="649224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882376"/>
            <a:ext cx="747522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60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3869635"/>
            <a:ext cx="6575895" cy="1388165"/>
          </a:xfrm>
        </p:spPr>
        <p:txBody>
          <a:bodyPr>
            <a:normAutofit/>
          </a:bodyPr>
          <a:lstStyle>
            <a:lvl1pPr marL="0" indent="0" algn="ctr">
              <a:spcBef>
                <a:spcPts val="1000"/>
              </a:spcBef>
              <a:buNone/>
              <a:defRPr sz="1800">
                <a:solidFill>
                  <a:srgbClr val="FFFFFF"/>
                </a:solidFill>
              </a:defRPr>
            </a:lvl1pPr>
            <a:lvl2pPr marL="342900" indent="0" algn="ctr">
              <a:buNone/>
              <a:defRPr sz="18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373380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9084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30416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762000"/>
            <a:ext cx="1743075" cy="5410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762000"/>
            <a:ext cx="5572125" cy="5410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7485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1000"/>
              </a:spcBef>
              <a:defRPr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6212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1173575"/>
            <a:ext cx="747522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6000" b="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4154520"/>
            <a:ext cx="6576822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4020408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4823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2057399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2057400"/>
            <a:ext cx="3566160" cy="40233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60999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2001511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721483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999032"/>
            <a:ext cx="356616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719322"/>
            <a:ext cx="3566160" cy="338328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18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302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22780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29314" y="1097280"/>
            <a:ext cx="4149638" cy="466344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9260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80793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1097280"/>
            <a:ext cx="283464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19107" y="1069847"/>
            <a:ext cx="4257703" cy="4645153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834640"/>
            <a:ext cx="283464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2/4/2017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06536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82880" y="182880"/>
            <a:ext cx="8778240" cy="649224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57250" y="609600"/>
            <a:ext cx="740664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1" y="2057400"/>
            <a:ext cx="7404653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7247" y="6223829"/>
            <a:ext cx="174680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2/4/2017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6223829"/>
            <a:ext cx="35383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6223829"/>
            <a:ext cx="12796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04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00"/>
        </a:spcBef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92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1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3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5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7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4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RS" dirty="0" smtClean="0"/>
              <a:t>Између  демократије  и тоталитаризма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RS" dirty="0" smtClean="0"/>
              <a:t>Свет  између  два  рата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89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0179" y="-300788"/>
            <a:ext cx="7433711" cy="1768642"/>
          </a:xfrm>
        </p:spPr>
        <p:txBody>
          <a:bodyPr/>
          <a:lstStyle/>
          <a:p>
            <a:r>
              <a:rPr lang="sr-Cyrl-RS" b="1" dirty="0" smtClean="0">
                <a:solidFill>
                  <a:srgbClr val="002060"/>
                </a:solidFill>
              </a:rPr>
              <a:t>ПЛАНСКА  ПРИВЕДА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0632" y="986589"/>
            <a:ext cx="8410073" cy="5109412"/>
          </a:xfrm>
        </p:spPr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002060"/>
                </a:solidFill>
              </a:rPr>
              <a:t>НЕП</a:t>
            </a:r>
            <a:r>
              <a:rPr lang="sr-Cyrl-RS" sz="2800" dirty="0" smtClean="0">
                <a:solidFill>
                  <a:srgbClr val="002060"/>
                </a:solidFill>
              </a:rPr>
              <a:t> – НОВА ЕКОНОМСКА  ПОЛИТИКА – ПРОГРАМ ПОДСТИЦАЊА  СЕЉАКА И  РАДНИКА  НА  ВЕЋУ ПРОИЗВОДЊУ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КОНЦЕСИЈЕ  НА  ЕКСПЛОАТАЦИЈУ  РУДНОГ  БОГАТСТВА  ДАВАНЕ  СУ  СТРАНЦИМА</a:t>
            </a:r>
          </a:p>
          <a:p>
            <a:r>
              <a:rPr lang="sr-Cyrl-RS" sz="2800" b="1" dirty="0" smtClean="0">
                <a:solidFill>
                  <a:srgbClr val="002060"/>
                </a:solidFill>
              </a:rPr>
              <a:t>ПЛАНСКА  ПРИВРЕДА </a:t>
            </a:r>
            <a:r>
              <a:rPr lang="sr-Cyrl-RS" sz="2800" dirty="0" smtClean="0">
                <a:solidFill>
                  <a:srgbClr val="002060"/>
                </a:solidFill>
              </a:rPr>
              <a:t>– 1929. ПОКУШАЈ  ДА СОВЈЕТСКА  ДРЖАВА  ПРЕРАСТЕ  ИЗ  АГРАРНЕ – ПОЉОПРИВРЕДНЕ  У  ИНДУСТРИЈСКУ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ТО  ЈЕ  ЗНАЧИЛО  ГАШЕЊЕ  ПРИВАТНОГ  СЕКТОРА  У  ПОЉОПРИВРЕДИ И  УБРЗАНУ  КОЛЕКТИВИЗАЦИЈУ  СЕЛА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РАДИ  СЕ  НА  УБРЗАНОЈ  ИНДУСТРИЈАЛИЗАЦИЈИ  И  ЕЛЕКТРИФИКАЦИЈИ  ЗЕМЉЕ</a:t>
            </a:r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2962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1" y="252663"/>
            <a:ext cx="7951069" cy="1070812"/>
          </a:xfrm>
        </p:spPr>
        <p:txBody>
          <a:bodyPr/>
          <a:lstStyle/>
          <a:p>
            <a:r>
              <a:rPr lang="sr-Cyrl-RS" b="1" dirty="0" smtClean="0">
                <a:solidFill>
                  <a:srgbClr val="002060"/>
                </a:solidFill>
              </a:rPr>
              <a:t>ДИКТАТУРА  ПРОЛЕТАРИЈАТА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233" y="1323475"/>
            <a:ext cx="8289756" cy="4772525"/>
          </a:xfrm>
        </p:spPr>
        <p:txBody>
          <a:bodyPr>
            <a:normAutofit/>
          </a:bodyPr>
          <a:lstStyle/>
          <a:p>
            <a:r>
              <a:rPr lang="sr-Cyrl-RS" sz="3200" dirty="0" smtClean="0">
                <a:solidFill>
                  <a:srgbClr val="002060"/>
                </a:solidFill>
              </a:rPr>
              <a:t>1922. РУСИЈА  ЈЕ  ПРОМЕНИЛА  ИМЕ  У  СССР</a:t>
            </a:r>
          </a:p>
          <a:p>
            <a:r>
              <a:rPr lang="sr-Cyrl-RS" sz="3200" dirty="0" smtClean="0">
                <a:solidFill>
                  <a:srgbClr val="002060"/>
                </a:solidFill>
              </a:rPr>
              <a:t>1924. ДОНЕТ ЈЕ  УСТАВ – НАЈВИШИ  ОРГАН  ВЛАСТИ  ЈЕ  САВЕЗНИ  КОНГРЕС  СОВЈЕТА</a:t>
            </a:r>
          </a:p>
          <a:p>
            <a:r>
              <a:rPr lang="sr-Cyrl-RS" sz="3200" dirty="0">
                <a:solidFill>
                  <a:srgbClr val="002060"/>
                </a:solidFill>
              </a:rPr>
              <a:t>НАКОН  ЛЕЊИНОВЕ  СМРТИ </a:t>
            </a:r>
            <a:r>
              <a:rPr lang="sr-Cyrl-RS" sz="3200" dirty="0" smtClean="0">
                <a:solidFill>
                  <a:srgbClr val="002060"/>
                </a:solidFill>
              </a:rPr>
              <a:t> ЗА  ВЛАСТ  СЕ  БОРЕ    ЛАВ  ТРОЦКИ  И  ЈОСИФ  СТАЉИН</a:t>
            </a:r>
          </a:p>
          <a:p>
            <a:r>
              <a:rPr lang="sr-Cyrl-RS" sz="3200" dirty="0" smtClean="0">
                <a:solidFill>
                  <a:srgbClr val="002060"/>
                </a:solidFill>
              </a:rPr>
              <a:t>ПОЛИТИЧКИ  ПРОТИВНИЦИ  СЕ  ЛИКВИДИРАЈУ  БЕЗ   МИЛОСТИ</a:t>
            </a:r>
          </a:p>
          <a:p>
            <a:r>
              <a:rPr lang="sr-Cyrl-RS" sz="3200" dirty="0" smtClean="0">
                <a:solidFill>
                  <a:srgbClr val="002060"/>
                </a:solidFill>
              </a:rPr>
              <a:t>ГУЛАГ – ДРЖАВНИ  РАДНИ  ЛОГОР</a:t>
            </a:r>
            <a:endParaRPr lang="en-US" sz="32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109032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845" y="156660"/>
            <a:ext cx="4404059" cy="5642561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35904" y="204285"/>
            <a:ext cx="4371475" cy="5594936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-312820" y="5846846"/>
            <a:ext cx="7375357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r-Cyrl-RS" sz="5400" b="1" cap="none" spc="0" dirty="0" smtClean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СТАЉИН  И  ЛЕЊИН</a:t>
            </a:r>
            <a:endParaRPr lang="en-US" sz="5400" b="1" cap="none" spc="0" dirty="0">
              <a:ln w="13462">
                <a:solidFill>
                  <a:schemeClr val="bg1"/>
                </a:solidFill>
                <a:prstDash val="solid"/>
              </a:ln>
              <a:solidFill>
                <a:schemeClr val="tx1">
                  <a:lumMod val="85000"/>
                  <a:lumOff val="15000"/>
                </a:schemeClr>
              </a:solidFill>
              <a:effectLst>
                <a:outerShdw dist="38100" dir="2700000" algn="bl" rotWithShape="0">
                  <a:schemeClr val="accent5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8291263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7042" y="360947"/>
            <a:ext cx="8277726" cy="1605013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rgbClr val="002060"/>
                </a:solidFill>
              </a:rPr>
              <a:t>ЈОСИФ  ВИСАРИОНОВИЧ  ЏУГАШВИЛИ  СТАЉИН(1879-1953)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r-Cyrl-RS" sz="2800" dirty="0" smtClean="0">
                <a:solidFill>
                  <a:srgbClr val="002060"/>
                </a:solidFill>
              </a:rPr>
              <a:t>РЕВОЛУЦИОНАР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ГЕНЕРАЛНИ  СЕКРЕТАР  САВЕЗНЕ  КОМУНИСТИЧКЕ  ПАРТИЈЕ  БОЉШЕВИКА</a:t>
            </a:r>
          </a:p>
          <a:p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98747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7314" y="108285"/>
            <a:ext cx="8810275" cy="6581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5241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852" y="276726"/>
            <a:ext cx="8494295" cy="1070811"/>
          </a:xfrm>
        </p:spPr>
        <p:txBody>
          <a:bodyPr>
            <a:normAutofit fontScale="90000"/>
          </a:bodyPr>
          <a:lstStyle/>
          <a:p>
            <a:r>
              <a:rPr lang="sr-Cyrl-RS" b="1" dirty="0" smtClean="0">
                <a:solidFill>
                  <a:srgbClr val="002060"/>
                </a:solidFill>
              </a:rPr>
              <a:t>ЛИБЕРАЛИЗАМ,ФАШИЗАМ И КОМУНИЗАМ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4852" y="1347537"/>
            <a:ext cx="8494295" cy="5257800"/>
          </a:xfrm>
        </p:spPr>
        <p:txBody>
          <a:bodyPr>
            <a:normAutofit lnSpcReduction="10000"/>
          </a:bodyPr>
          <a:lstStyle/>
          <a:p>
            <a:r>
              <a:rPr lang="sr-Cyrl-RS" sz="2800" b="1" dirty="0">
                <a:solidFill>
                  <a:srgbClr val="002060"/>
                </a:solidFill>
              </a:rPr>
              <a:t>ЛИБЕРАЛИЗАМ</a:t>
            </a:r>
            <a:r>
              <a:rPr lang="sr-Cyrl-RS" sz="2800" dirty="0">
                <a:solidFill>
                  <a:srgbClr val="002060"/>
                </a:solidFill>
              </a:rPr>
              <a:t> – УСТАВ  И  ЗАКОНИ  ИЗРАЖАВАЈУ  ИНТЕРЕСЕ  НАРОДА И  ОБЕЗБЕЂУЈУ  ЛЕГИМИТЕТ  ВЛАСТИ. ПОЈЕДИНАЦ  И  ЊЕГОВЕ  СЛОБОДЕ  СУ  НАЈВЕЋА ВРЕДНОСТ</a:t>
            </a:r>
          </a:p>
          <a:p>
            <a:r>
              <a:rPr lang="sr-Cyrl-RS" sz="2800" b="1" dirty="0">
                <a:solidFill>
                  <a:srgbClr val="002060"/>
                </a:solidFill>
              </a:rPr>
              <a:t>ФАШИЗАМ И НАЦИОНАЛСОЦИЈАЛИЗАМ </a:t>
            </a:r>
            <a:r>
              <a:rPr lang="sr-Cyrl-RS" sz="2800" dirty="0">
                <a:solidFill>
                  <a:srgbClr val="002060"/>
                </a:solidFill>
              </a:rPr>
              <a:t>– НАРОДЕ  ДЕЛЕ  НА  ПРИПАДНИКЕ „ВИШЕ РАСЕ“ И  „НИЖЕ РАСЕ“ . НАЦИЈА  СЕ СТАВЉА  ИЗНАД  ПОЈЕДИНЦА И ЊЕГОВИХ СЛОБОДА</a:t>
            </a:r>
          </a:p>
          <a:p>
            <a:r>
              <a:rPr lang="sr-Cyrl-RS" sz="2800" b="1" dirty="0">
                <a:solidFill>
                  <a:srgbClr val="002060"/>
                </a:solidFill>
              </a:rPr>
              <a:t>КОМУНИЗАМ</a:t>
            </a:r>
            <a:r>
              <a:rPr lang="sr-Cyrl-RS" sz="2800" dirty="0">
                <a:solidFill>
                  <a:srgbClr val="002060"/>
                </a:solidFill>
              </a:rPr>
              <a:t> –ТРЕБА  ИЗВЕСТИ  РЕВОЛУЦИОНАРНУ   СМЕНУ ВЛАСТИ, УВЕСТИ  ДИКТАТУРУ  ПРОЛЕТАРИЈАТА  И  СТВОРИТИ  БЕСКЛАСНО  ДРУШТВО. НАСИЉЕМ СЕ  МОЖЕ  УБРЗАТИ  ПРЕОБРАЖАЈ  ДРУШТВА. ИЗНАД ПОЈЕДИНЦА ЈЕ  КОЛЕКТИВ 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508149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54" y="204537"/>
            <a:ext cx="5032593" cy="3224356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1547" y="204537"/>
            <a:ext cx="3982453" cy="6521116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954" y="3404937"/>
            <a:ext cx="5032593" cy="3441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8981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74558" y="204537"/>
            <a:ext cx="8519962" cy="697831"/>
          </a:xfrm>
        </p:spPr>
        <p:txBody>
          <a:bodyPr/>
          <a:lstStyle/>
          <a:p>
            <a:r>
              <a:rPr lang="sr-Cyrl-RS" b="1" dirty="0" smtClean="0">
                <a:solidFill>
                  <a:srgbClr val="002060"/>
                </a:solidFill>
              </a:rPr>
              <a:t>ФРАНЦУСКА 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2980" y="902368"/>
            <a:ext cx="8241632" cy="5594684"/>
          </a:xfrm>
        </p:spPr>
        <p:txBody>
          <a:bodyPr>
            <a:noAutofit/>
          </a:bodyPr>
          <a:lstStyle/>
          <a:p>
            <a:r>
              <a:rPr lang="sr-Cyrl-RS" sz="3600" dirty="0">
                <a:solidFill>
                  <a:srgbClr val="002060"/>
                </a:solidFill>
              </a:rPr>
              <a:t>НАРОДНА  СКУПШТИНА КОНТРОЛИШЕ РАД  ВЛАДЕ</a:t>
            </a:r>
          </a:p>
          <a:p>
            <a:r>
              <a:rPr lang="sr-Cyrl-RS" sz="3600" dirty="0">
                <a:solidFill>
                  <a:srgbClr val="002060"/>
                </a:solidFill>
              </a:rPr>
              <a:t>ЕКОНОМСКА  КРИЗА  УТИЧЕ  НА  ЈАЧАЊЕ  ДЕСНИЧАРСКИХ  ИДЕЈА – ОНИ ШТИТЕ  ИНТЕРЕСЕ  КРУПНОГ  КАПИТАЛА И  БОГАТИХ</a:t>
            </a:r>
          </a:p>
          <a:p>
            <a:r>
              <a:rPr lang="sr-Cyrl-RS" sz="3600" dirty="0">
                <a:solidFill>
                  <a:srgbClr val="002060"/>
                </a:solidFill>
              </a:rPr>
              <a:t>ПОЛИТИКА  КОМПРОМИСА  И  УСТУПАКА  СЛАБИ  УГЛЕД  ФРАНЦУСКЕ, КОЈА  ЈЕ  ИЗ  ВЕЛИКОГ  РАТА  ИЗАШЛА  КАО  ПОБЕДНИК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435404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47" y="0"/>
            <a:ext cx="886330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878172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fractur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568" y="204537"/>
            <a:ext cx="8686800" cy="721895"/>
          </a:xfrm>
        </p:spPr>
        <p:txBody>
          <a:bodyPr/>
          <a:lstStyle/>
          <a:p>
            <a:r>
              <a:rPr lang="sr-Cyrl-RS" b="1" dirty="0" smtClean="0">
                <a:solidFill>
                  <a:srgbClr val="002060"/>
                </a:solidFill>
              </a:rPr>
              <a:t>СЈЕДИЊЕНЕ  АМЕРИЧКЕ  ДРЖАВЕ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6569" y="926433"/>
            <a:ext cx="8602578" cy="5570620"/>
          </a:xfrm>
        </p:spPr>
        <p:txBody>
          <a:bodyPr>
            <a:noAutofit/>
          </a:bodyPr>
          <a:lstStyle/>
          <a:p>
            <a:r>
              <a:rPr lang="sr-Cyrl-RS" sz="2800" b="1" dirty="0" smtClean="0">
                <a:solidFill>
                  <a:srgbClr val="002060"/>
                </a:solidFill>
              </a:rPr>
              <a:t>ПОЛИТИКА  ИЗОЛАЦИОНИЗМА </a:t>
            </a:r>
            <a:r>
              <a:rPr lang="sr-Cyrl-RS" sz="2800" dirty="0" smtClean="0">
                <a:solidFill>
                  <a:srgbClr val="002060"/>
                </a:solidFill>
              </a:rPr>
              <a:t>– ЕВРОПУ  СМАТРАЈУ  НЕСПРЕМНОМ  ДА  ПРИХВАТИ  АМЕРИЧКЕ  ВРЕДНОСТИ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У СТРАХУ  СУ  ОД  ШИРЕЊА  КОМУНИЗМА И РЕВОЛУЦИОНАРНИХ  ИДЕЈА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БРОЈ  УСЕЉЕНИКА   ОГРАНИЧЕН  ЈЕ  НА  150 000 ЉУДИ  ГОДИШЊЕ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ПАРЛАМЕНТАРНА  ДЕМОКРАТИЈА  ПОЧИВА НА УСТАВУ  ИЗ  1787.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ЖЕНЕ  СУ  ДОБИЛЕ  БИРАЧКО   ПРАВО  1920.</a:t>
            </a:r>
          </a:p>
          <a:p>
            <a:r>
              <a:rPr lang="sr-Cyrl-RS" sz="2800" dirty="0" smtClean="0">
                <a:solidFill>
                  <a:srgbClr val="002060"/>
                </a:solidFill>
              </a:rPr>
              <a:t>ИНДИЈАНЦИ  СУ  ДОБИЛИ  ДРЖАВЉАНСТВО  САД  1924.</a:t>
            </a:r>
          </a:p>
          <a:p>
            <a:endParaRPr lang="en-US" sz="2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65311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395" y="144379"/>
            <a:ext cx="8801100" cy="65572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14077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drap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2821" y="204538"/>
            <a:ext cx="8686800" cy="1263316"/>
          </a:xfrm>
        </p:spPr>
        <p:txBody>
          <a:bodyPr>
            <a:normAutofit/>
          </a:bodyPr>
          <a:lstStyle/>
          <a:p>
            <a:r>
              <a:rPr lang="sr-Cyrl-RS" b="1" dirty="0" smtClean="0">
                <a:solidFill>
                  <a:srgbClr val="002060"/>
                </a:solidFill>
              </a:rPr>
              <a:t>САВЕЗ  СОВЈЕТСКИХ  СОЦИЈАЛИСТИЧКИХ  РЕПУБЛИКА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0317" y="1467855"/>
            <a:ext cx="8734926" cy="4628146"/>
          </a:xfrm>
        </p:spPr>
        <p:txBody>
          <a:bodyPr>
            <a:noAutofit/>
          </a:bodyPr>
          <a:lstStyle/>
          <a:p>
            <a:r>
              <a:rPr lang="sr-Cyrl-RS" sz="2400" dirty="0" smtClean="0">
                <a:solidFill>
                  <a:srgbClr val="002060"/>
                </a:solidFill>
              </a:rPr>
              <a:t>У  ПЕРИОДУ  </a:t>
            </a:r>
            <a:r>
              <a:rPr lang="sr-Cyrl-RS" sz="2400" b="1" dirty="0" smtClean="0">
                <a:solidFill>
                  <a:srgbClr val="002060"/>
                </a:solidFill>
              </a:rPr>
              <a:t>ОД  1917. ДО  1922.  </a:t>
            </a:r>
            <a:r>
              <a:rPr lang="sr-Cyrl-RS" sz="2400" dirty="0" smtClean="0">
                <a:solidFill>
                  <a:srgbClr val="002060"/>
                </a:solidFill>
              </a:rPr>
              <a:t>-  БОЉШЕВИЦИ  СЕ  БОРЕ  ДА  УЧВРСТЕ  ТЕКОВИНЕ  РЕВОЛУЦИЈЕ  И  ДА  ПОБЕДЕ  ПРОТИВНИКЕ  У  ГРАЂАНСКОМ  РАТУ</a:t>
            </a:r>
          </a:p>
          <a:p>
            <a:r>
              <a:rPr lang="sr-Cyrl-RS" sz="2400" dirty="0" smtClean="0">
                <a:solidFill>
                  <a:srgbClr val="002060"/>
                </a:solidFill>
              </a:rPr>
              <a:t>КАПИТАЛИСТИЧКЕ  ЗЕМЉЕ  СУ  ПОКУШАЛЕ    ВОЈНОМ  ИНТЕРВЕНЦИЈОМ  ДА   САВЛАДАЈУ  РЕВОЛУЦИЈУ , А  ПОТОМ  СУ  ПРЕДУЗЕЛЕ  ЕКОНОМСКЕ  МЕРЕ – ЕКОНОМСКА БЛОКАДА </a:t>
            </a:r>
          </a:p>
          <a:p>
            <a:r>
              <a:rPr lang="sr-Cyrl-RS" sz="2400" dirty="0" smtClean="0">
                <a:solidFill>
                  <a:srgbClr val="002060"/>
                </a:solidFill>
              </a:rPr>
              <a:t>СТРАДАЛО  ЈЕ  5 МИЛИОНА  ЉУДИ  ОД  ГЛАДИ, ПРЕКО  3 МИЛИОНА  У  ГРАЂАНСКОМ  РАТУ А  ОКО  2  МИЛИОНА  ЈЕ  ЗАУВЕК  НАПУСТИЛО  СВОЈУ  ОТАЏБИНУ</a:t>
            </a:r>
          </a:p>
          <a:p>
            <a:r>
              <a:rPr lang="sr-Cyrl-RS" sz="2400" dirty="0" smtClean="0">
                <a:solidFill>
                  <a:srgbClr val="002060"/>
                </a:solidFill>
              </a:rPr>
              <a:t>ИЗВРШЕНА  ЈЕ  НАЦИОНАЛИЗАЦИЈА  ИНДУСТРИЈСКИХ  ПРЕДУЗЕЋА  И  БАНАКА</a:t>
            </a:r>
          </a:p>
          <a:p>
            <a:r>
              <a:rPr lang="sr-Cyrl-RS" sz="2400" dirty="0" smtClean="0">
                <a:solidFill>
                  <a:srgbClr val="002060"/>
                </a:solidFill>
              </a:rPr>
              <a:t>ЗЕМЉА  ЈЕ  ОДУЗЕТА  ВЛАСНИЦИМА  И  ПОДЕЉЕНА  СЕЉАЦИМА</a:t>
            </a:r>
            <a:endParaRPr lang="en-US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723958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sis">
  <a:themeElements>
    <a:clrScheme name="Basi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D9D01AC2-EE7D-4E49-99EE-8E62E4E7E8A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Basis</Template>
  <TotalTime>104</TotalTime>
  <Words>378</Words>
  <Application>Microsoft Office PowerPoint</Application>
  <PresentationFormat>On-screen Show (4:3)</PresentationFormat>
  <Paragraphs>39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5" baseType="lpstr">
      <vt:lpstr>Corbel</vt:lpstr>
      <vt:lpstr>Basis</vt:lpstr>
      <vt:lpstr>Између  демократије  и тоталитаризма</vt:lpstr>
      <vt:lpstr>PowerPoint Presentation</vt:lpstr>
      <vt:lpstr>ЛИБЕРАЛИЗАМ,ФАШИЗАМ И КОМУНИЗАМ</vt:lpstr>
      <vt:lpstr>PowerPoint Presentation</vt:lpstr>
      <vt:lpstr>ФРАНЦУСКА </vt:lpstr>
      <vt:lpstr>PowerPoint Presentation</vt:lpstr>
      <vt:lpstr>СЈЕДИЊЕНЕ  АМЕРИЧКЕ  ДРЖАВЕ</vt:lpstr>
      <vt:lpstr>PowerPoint Presentation</vt:lpstr>
      <vt:lpstr>САВЕЗ  СОВЈЕТСКИХ  СОЦИЈАЛИСТИЧКИХ  РЕПУБЛИКА</vt:lpstr>
      <vt:lpstr>ПЛАНСКА  ПРИВЕДА </vt:lpstr>
      <vt:lpstr>ДИКТАТУРА  ПРОЛЕТАРИЈАТА</vt:lpstr>
      <vt:lpstr>PowerPoint Presentation</vt:lpstr>
      <vt:lpstr>ЈОСИФ  ВИСАРИОНОВИЧ  ЏУГАШВИЛИ  СТАЉИН(1879-1953)</vt:lpstr>
    </vt:vector>
  </TitlesOfParts>
  <Company>TEAM OS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Између  демократије  и тоталитаризма</dc:title>
  <dc:creator>Lenovo</dc:creator>
  <cp:lastModifiedBy>Lenovo</cp:lastModifiedBy>
  <cp:revision>11</cp:revision>
  <dcterms:created xsi:type="dcterms:W3CDTF">2017-02-04T13:34:31Z</dcterms:created>
  <dcterms:modified xsi:type="dcterms:W3CDTF">2017-02-04T15:22:22Z</dcterms:modified>
</cp:coreProperties>
</file>