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1" r:id="rId3"/>
    <p:sldId id="273" r:id="rId4"/>
    <p:sldId id="260" r:id="rId5"/>
    <p:sldId id="270" r:id="rId6"/>
    <p:sldId id="271" r:id="rId7"/>
    <p:sldId id="272" r:id="rId8"/>
    <p:sldId id="269" r:id="rId9"/>
    <p:sldId id="268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9D6C-557E-434A-9FE6-E092D922DAD4}" type="datetimeFigureOut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206D8-9D27-4C8C-A337-98D0AB8DC4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89A24-5CF3-4346-A734-48FE34FE4F40}" type="datetimeFigureOut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4BD9-9D31-4997-82CA-CCFE17FC44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4BD9-9D31-4997-82CA-CCFE17FC440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2D60-D687-4820-843C-B2A5DFD7F79D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526F-C001-45D9-85E5-1361077A528C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6D30-CB7C-4072-AA58-8C949E0013B4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F34AE9-94A6-4AE9-880C-D5CC7B3D1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AE09F8-6AFD-4E2D-AFA0-EF49CA84E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D79E1-BD86-4521-A94D-6FB0312BF286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24B8-5933-4DA2-B770-21E815B99A19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AF0F-8461-4959-A052-1828916A9718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5E9F-F54C-488D-85DD-D60CA936F5FA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0B1F-CED2-4AB8-A3DF-51F4F4E2659E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35CD-2431-4196-B9C5-738D592F7DE6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D147B-E798-421A-B305-345F58292FA9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1076-7822-4BD5-8C26-21EB764338F9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9D644D-153B-4E10-AB1F-8C8ABA8FB5E7}" type="datetime1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6B126A-4417-405F-8652-5DF43EB94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CS" sz="3200" dirty="0" smtClean="0"/>
              <a:t>ИСТОРИЈСКИ     ИЗВОРИ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002060"/>
                </a:solidFill>
              </a:rPr>
              <a:t>ИСТОРИЈА   –                       НАУКА   О   ПРОШЛОСТИ</a:t>
            </a: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,1020,715305,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002060"/>
                </a:solidFill>
              </a:rPr>
              <a:t>МАТЕРИЈАЛНИ   ИСТОРИЈСКИ  ИЗВОРИ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02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00"/>
            <a:ext cx="2441286" cy="281940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lumni-travel-egypt-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"/>
            <a:ext cx="4000500" cy="3619500"/>
          </a:xfrm>
          <a:prstGeom prst="rect">
            <a:avLst/>
          </a:prstGeom>
        </p:spPr>
      </p:pic>
      <p:pic>
        <p:nvPicPr>
          <p:cNvPr id="6" name="Picture 5" descr="Indus Tools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352800"/>
            <a:ext cx="4305300" cy="3067050"/>
          </a:xfrm>
          <a:prstGeom prst="rect">
            <a:avLst/>
          </a:prstGeom>
        </p:spPr>
      </p:pic>
      <p:pic>
        <p:nvPicPr>
          <p:cNvPr id="7" name="Picture 6" descr="numizmatik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10000"/>
            <a:ext cx="3200400" cy="2667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002060"/>
                </a:solidFill>
              </a:rPr>
              <a:t>ПИСАНИ  ИСТОРИЈСКИ  ИЗВОРИ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dd19696ae73dd2df3fca5c81136f1d2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4694" y="2038350"/>
            <a:ext cx="3524250" cy="3543300"/>
          </a:xfrm>
        </p:spPr>
      </p:pic>
      <p:pic>
        <p:nvPicPr>
          <p:cNvPr id="6" name="Content Placeholder 5" descr="hijeroglif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72819" y="2486025"/>
            <a:ext cx="3810000" cy="26479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,1020,715308,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002060"/>
                </a:solidFill>
              </a:rPr>
              <a:t>ГРОБНИ   ОСТАЦИ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_ci6_wikipedi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6477000" cy="42481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002060"/>
                </a:solidFill>
              </a:rPr>
              <a:t>НАДГРОБНИ    СПОМЕНИЦИ - СТЕЋЦИ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305800" cy="2209800"/>
          </a:xfrm>
        </p:spPr>
        <p:txBody>
          <a:bodyPr>
            <a:normAutofit lnSpcReduction="10000"/>
          </a:bodyPr>
          <a:lstStyle/>
          <a:p>
            <a:r>
              <a:rPr lang="sr-Cyrl-CS" sz="3200" dirty="0" smtClean="0"/>
              <a:t>МАТЕРИЈАЛНИ    ИСТОРИЈСКИ  ИЗВОРИ</a:t>
            </a:r>
          </a:p>
          <a:p>
            <a:r>
              <a:rPr lang="sr-Cyrl-CS" sz="3200" dirty="0" smtClean="0"/>
              <a:t>ПИСАНИ    ИСТОРИЈСКИ  ИЗВОРИ</a:t>
            </a:r>
          </a:p>
          <a:p>
            <a:r>
              <a:rPr lang="sr-Cyrl-CS" sz="3600" dirty="0" smtClean="0"/>
              <a:t>УСМЕНА   ПРЕДАЊА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2057400"/>
          </a:xfrm>
        </p:spPr>
        <p:txBody>
          <a:bodyPr/>
          <a:lstStyle/>
          <a:p>
            <a:r>
              <a:rPr lang="sr-Cyrl-CS" sz="3600" dirty="0" smtClean="0">
                <a:solidFill>
                  <a:srgbClr val="002060"/>
                </a:solidFill>
              </a:rPr>
              <a:t>ИСТОРИЈСКИ   ИЗВОРИ    ДЕЛЕ   СЕ  НА   ТРИ    ГРУПЕ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dirty="0" smtClean="0">
                <a:solidFill>
                  <a:srgbClr val="002060"/>
                </a:solidFill>
              </a:rPr>
              <a:t> </a:t>
            </a:r>
            <a:r>
              <a:rPr lang="sr-Cyrl-CS" dirty="0" smtClean="0">
                <a:solidFill>
                  <a:srgbClr val="002060"/>
                </a:solidFill>
              </a:rPr>
              <a:t>ИСТОРИЈСКИ  ИЗВОРИ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FF0000"/>
                </a:solidFill>
              </a:rPr>
              <a:t>Материјални</a:t>
            </a:r>
            <a:r>
              <a:rPr lang="sr-Cyrl-CS" dirty="0" smtClean="0"/>
              <a:t>   историјски  извори  чувају  се  у  музејима  или  на  месту  где  су  пронађени</a:t>
            </a:r>
          </a:p>
          <a:p>
            <a:pPr>
              <a:buNone/>
            </a:pPr>
            <a:endParaRPr lang="sr-Cyrl-CS" dirty="0" smtClean="0"/>
          </a:p>
          <a:p>
            <a:r>
              <a:rPr lang="sr-Cyrl-CS" dirty="0" smtClean="0">
                <a:solidFill>
                  <a:srgbClr val="FF0000"/>
                </a:solidFill>
              </a:rPr>
              <a:t>Писани </a:t>
            </a:r>
            <a:r>
              <a:rPr lang="sr-Cyrl-CS" dirty="0" smtClean="0"/>
              <a:t> историјски  извори   чувају  се  у  архивама  или  библиотекама</a:t>
            </a:r>
          </a:p>
          <a:p>
            <a:endParaRPr lang="sr-Cyrl-CS" dirty="0" smtClean="0"/>
          </a:p>
          <a:p>
            <a:r>
              <a:rPr lang="sr-Cyrl-CS" dirty="0" smtClean="0">
                <a:solidFill>
                  <a:srgbClr val="FF0000"/>
                </a:solidFill>
              </a:rPr>
              <a:t>Усмена  предања  </a:t>
            </a:r>
            <a:r>
              <a:rPr lang="sr-Cyrl-CS" dirty="0" smtClean="0"/>
              <a:t>су  приче, песме, легенде, басне, бајке  које  се чувају  и  преносе  из  генерације  на  генерацију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neiform_klinopi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400" y="2743200"/>
            <a:ext cx="1981200" cy="35814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6B126A-4417-405F-8652-5DF43EB943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/>
          <a:lstStyle/>
          <a:p>
            <a:r>
              <a:rPr lang="sr-Cyrl-CS" dirty="0" smtClean="0">
                <a:solidFill>
                  <a:srgbClr val="002060"/>
                </a:solidFill>
              </a:rPr>
              <a:t>ИСТОРИЈСКИ  ИЗВОРИ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numizmatika_argenteusi.jpg"/>
          <p:cNvPicPr>
            <a:picLocks noChangeAspect="1"/>
          </p:cNvPicPr>
          <p:nvPr/>
        </p:nvPicPr>
        <p:blipFill>
          <a:blip r:embed="rId3"/>
          <a:srcRect t="3571"/>
          <a:stretch>
            <a:fillRect/>
          </a:stretch>
        </p:blipFill>
        <p:spPr>
          <a:xfrm>
            <a:off x="228600" y="1828800"/>
            <a:ext cx="2819400" cy="4114800"/>
          </a:xfrm>
          <a:prstGeom prst="rect">
            <a:avLst/>
          </a:prstGeom>
        </p:spPr>
      </p:pic>
      <p:pic>
        <p:nvPicPr>
          <p:cNvPr id="6" name="Picture 5" descr="dzharkut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1981200" cy="2667000"/>
          </a:xfrm>
          <a:prstGeom prst="rect">
            <a:avLst/>
          </a:prstGeom>
        </p:spPr>
      </p:pic>
      <p:pic>
        <p:nvPicPr>
          <p:cNvPr id="7" name="Picture 6" descr="rimske-nekropo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86200"/>
            <a:ext cx="1828800" cy="2762250"/>
          </a:xfrm>
          <a:prstGeom prst="rect">
            <a:avLst/>
          </a:prstGeom>
        </p:spPr>
      </p:pic>
      <p:pic>
        <p:nvPicPr>
          <p:cNvPr id="10" name="Picture 9" descr="pyramide-monument-architecture-kheops-pyramides-5668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04800"/>
            <a:ext cx="2743200" cy="2233613"/>
          </a:xfrm>
          <a:prstGeom prst="rect">
            <a:avLst/>
          </a:prstGeom>
        </p:spPr>
      </p:pic>
      <p:pic>
        <p:nvPicPr>
          <p:cNvPr id="11" name="Picture 10" descr="0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600200"/>
            <a:ext cx="2795819" cy="2057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r.muzej u bgd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091673" y="0"/>
            <a:ext cx="71617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Народни  музеј  у  Београду</a:t>
            </a:r>
            <a:endParaRPr lang="en-U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uvre-museum-picture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091673" y="0"/>
            <a:ext cx="47134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Лувр  - Париз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1673" y="923329"/>
            <a:ext cx="47134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Ермитаж  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Content Placeholder 6" descr="ermitaz10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2091673" y="0"/>
            <a:ext cx="4960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Ермитаж - Русија</a:t>
            </a:r>
            <a:r>
              <a:rPr lang="sr-Cyrl-C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Археолошки  локалитет</a:t>
            </a: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Cyrl-CS" sz="2800" dirty="0" smtClean="0"/>
              <a:t>Материјални  остаци  се  чувају  на  месту  где   су   и  пронађени</a:t>
            </a:r>
            <a:endParaRPr lang="en-US" sz="2800" dirty="0"/>
          </a:p>
        </p:txBody>
      </p:sp>
      <p:pic>
        <p:nvPicPr>
          <p:cNvPr id="6" name="Content Placeholder 5" descr="4g7h2x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52052"/>
            <a:ext cx="4038600" cy="282702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Историјски  архив  -  Суботица</a:t>
            </a:r>
            <a:endParaRPr lang="en-US" dirty="0"/>
          </a:p>
        </p:txBody>
      </p:sp>
      <p:pic>
        <p:nvPicPr>
          <p:cNvPr id="8" name="Content Placeholder 7" descr="Vir_Bukv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68517"/>
            <a:ext cx="4059238" cy="3082966"/>
          </a:xfrm>
        </p:spPr>
      </p:pic>
      <p:pic>
        <p:nvPicPr>
          <p:cNvPr id="7" name="Content Placeholder 6" descr="Istorijski_arhiv_Subotica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247" y="1524000"/>
            <a:ext cx="3431144" cy="4572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117</Words>
  <Application>Microsoft Office PowerPoint</Application>
  <PresentationFormat>On-screen Show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ИСТОРИЈА   –                       НАУКА   О   ПРОШЛОСТИ</vt:lpstr>
      <vt:lpstr>ИСТОРИЈСКИ   ИЗВОРИ    ДЕЛЕ   СЕ  НА   ТРИ    ГРУПЕ</vt:lpstr>
      <vt:lpstr> ИСТОРИЈСКИ  ИЗВОРИ</vt:lpstr>
      <vt:lpstr>ИСТОРИЈСКИ  ИЗВОРИ</vt:lpstr>
      <vt:lpstr>Slide 5</vt:lpstr>
      <vt:lpstr>Slide 6</vt:lpstr>
      <vt:lpstr>Slide 7</vt:lpstr>
      <vt:lpstr>Археолошки  локалитет</vt:lpstr>
      <vt:lpstr>Историјски  архив  -  Суботица</vt:lpstr>
      <vt:lpstr>МАТЕРИЈАЛНИ   ИСТОРИЈСКИ  ИЗВОРИ</vt:lpstr>
      <vt:lpstr>Slide 11</vt:lpstr>
      <vt:lpstr>ПИСАНИ  ИСТОРИЈСКИ  ИЗВОРИ</vt:lpstr>
      <vt:lpstr>ГРОБНИ   ОСТАЦИ</vt:lpstr>
      <vt:lpstr>НАДГРОБНИ    СПОМЕНИЦИ - СТЕЋЦИ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  –                       НАУКА   О   ПРОШЛОСТИ</dc:title>
  <dc:creator>nin</dc:creator>
  <cp:lastModifiedBy>nin</cp:lastModifiedBy>
  <cp:revision>9</cp:revision>
  <dcterms:created xsi:type="dcterms:W3CDTF">2010-07-12T15:05:07Z</dcterms:created>
  <dcterms:modified xsi:type="dcterms:W3CDTF">2010-08-27T10:25:01Z</dcterms:modified>
</cp:coreProperties>
</file>