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9" r:id="rId8"/>
    <p:sldId id="267" r:id="rId9"/>
    <p:sldId id="271" r:id="rId10"/>
    <p:sldId id="262" r:id="rId11"/>
    <p:sldId id="265" r:id="rId12"/>
    <p:sldId id="266" r:id="rId13"/>
    <p:sldId id="261" r:id="rId14"/>
    <p:sldId id="272" r:id="rId15"/>
    <p:sldId id="270" r:id="rId16"/>
    <p:sldId id="263" r:id="rId17"/>
    <p:sldId id="273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8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9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3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5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59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7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36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5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3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0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8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1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1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6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1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16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ИСТОЧНО  ПИТАЊЕ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ВЕЛИКЕ  СИЛЕ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2824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" y="0"/>
            <a:ext cx="9106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7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ЈЕДРЕНСКИ  МИР  1830.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022"/>
            <a:ext cx="7772400" cy="3878180"/>
          </a:xfrm>
        </p:spPr>
        <p:txBody>
          <a:bodyPr/>
          <a:lstStyle/>
          <a:p>
            <a:r>
              <a:rPr lang="sr-Cyrl-RS" sz="3200" dirty="0" smtClean="0"/>
              <a:t>ИЗБИО  ЈЕ  УСТАНАК  ПРОТИВ  ОСМАНЛИЈА  1821.</a:t>
            </a:r>
          </a:p>
          <a:p>
            <a:r>
              <a:rPr lang="sr-Cyrl-RS" sz="3200" dirty="0" smtClean="0"/>
              <a:t>РУСИ  СУ  ПРЕШЛИ  ДУНАВ  1829. И  ПОБЕДИЛИ  ОСМАНСКУ  ВОЈСКУ</a:t>
            </a:r>
          </a:p>
          <a:p>
            <a:r>
              <a:rPr lang="sr-Cyrl-RS" sz="3200" dirty="0"/>
              <a:t>ФОРМИРАНА  ЈЕ  НЕЗАВИСНА  КРАЉЕВИНА  </a:t>
            </a:r>
            <a:r>
              <a:rPr lang="sr-Cyrl-RS" sz="3200" b="1" dirty="0"/>
              <a:t>ГРЧКА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761999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САНСТЕФАНСКИ  МИРОВНИ  УГОВОР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420" y="1491917"/>
            <a:ext cx="8205537" cy="5005136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1875.  ИЗБИО  УСТАНАК  У  ХЕРЦЕГОВИНИ, ПОТОМ  У БОСНИ</a:t>
            </a:r>
          </a:p>
          <a:p>
            <a:r>
              <a:rPr lang="sr-Cyrl-RS" sz="2800" dirty="0" smtClean="0"/>
              <a:t>1876.  ПРВИ  ОСМАНСКО – СРПСКИ  РАТ  СМО  ИЗГУБИЛИ</a:t>
            </a:r>
          </a:p>
          <a:p>
            <a:r>
              <a:rPr lang="sr-Cyrl-RS" sz="2800" dirty="0" smtClean="0"/>
              <a:t>1877.  У  РАТ  ПРОТИВ  ОСМАНЛИЈА  УЛАЗИ  РУСИЈА</a:t>
            </a:r>
          </a:p>
          <a:p>
            <a:r>
              <a:rPr lang="sr-Cyrl-RS" sz="2800" dirty="0" smtClean="0"/>
              <a:t>ОПСЕДА  ПЛЕВНУ  И  ПРОДИРЕ  ДО   ЦАРИГРАДА</a:t>
            </a:r>
          </a:p>
          <a:p>
            <a:r>
              <a:rPr lang="sr-Cyrl-RS" sz="2800" dirty="0" smtClean="0"/>
              <a:t>СКЛОПЉЕН  ЈЕ  САНСТЕФАНСКИ  МИР</a:t>
            </a:r>
          </a:p>
          <a:p>
            <a:r>
              <a:rPr lang="sr-Cyrl-RS" sz="2800" dirty="0" smtClean="0"/>
              <a:t>ФОРМИРАНА  ЈЕ  ВЕЛИКА  БУГАРСКА  ПОД  КОНТРОЛОМ  РУСИЈЕ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403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0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5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772400" cy="1323474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БЕРЛИНСКИ   КОНГРЕС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2211"/>
            <a:ext cx="8398042" cy="5895473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САНСТЕФАНСКИ  МИРОВНИ  УГОВОР  НИЈЕ  БИО  ПО  ВОЉИ  ВИЛИКИХ  СИЛА  И  ДОШЛО  ЈЕ  ДО  ЊЕГОВЕ   ИЗМЕНЕ - РЕВИЗИЈЕ</a:t>
            </a:r>
          </a:p>
          <a:p>
            <a:r>
              <a:rPr lang="sr-Cyrl-RS" sz="2800" b="1" dirty="0" smtClean="0"/>
              <a:t>СРБИЈА , ЦРНА  ГОРА  И  РУМУНИЈА  </a:t>
            </a:r>
            <a:r>
              <a:rPr lang="sr-Cyrl-RS" sz="2800" dirty="0" smtClean="0"/>
              <a:t>ДОБИЛЕ  СУ  НЕЗАВИСНОСТ   И  ТЕРИТОРИЈАЛНА  ПРОШИРЕЊА  </a:t>
            </a:r>
          </a:p>
          <a:p>
            <a:r>
              <a:rPr lang="sr-Cyrl-RS" sz="2800" b="1" dirty="0" smtClean="0"/>
              <a:t>БУГАРСКА</a:t>
            </a:r>
            <a:r>
              <a:rPr lang="sr-Cyrl-RS" sz="2800" dirty="0" smtClean="0"/>
              <a:t>  ЈЕ  ПОДЕЉЕНА  НА  САМОСТАЛНУ  КНЕЖЕВИНУ  БУГАРСКУ  И  ИСТОЧНУ  РУМЕЛИЈУ, ДЕО  ОСМАНСКОГ  ЦАРСТВА</a:t>
            </a:r>
          </a:p>
          <a:p>
            <a:r>
              <a:rPr lang="sr-Cyrl-RS" sz="2800" b="1" dirty="0" smtClean="0"/>
              <a:t>АУСТРО – УГАРСКА  </a:t>
            </a:r>
            <a:r>
              <a:rPr lang="sr-Cyrl-RS" sz="2800" dirty="0" smtClean="0"/>
              <a:t>ЈЕ  ДОБИЛА  ПРАВО  ДА  ОКУПИРА  БОСНУ  И  ХЕРЦЕГОВИНУ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803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545431"/>
          </a:xfrm>
        </p:spPr>
        <p:txBody>
          <a:bodyPr/>
          <a:lstStyle/>
          <a:p>
            <a:r>
              <a:rPr lang="sr-Cyrl-RS" dirty="0" smtClean="0"/>
              <a:t>ИСТОЧНО  ПИТАЊЕ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42" y="1155033"/>
            <a:ext cx="8734926" cy="5281862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ОТВОРЕНО  КРАЈЕМ  17. ВЕКА</a:t>
            </a:r>
          </a:p>
          <a:p>
            <a:r>
              <a:rPr lang="sr-Cyrl-RS" sz="2800" dirty="0" smtClean="0"/>
              <a:t> ОСМАНЛИЈСКО  ЦАРСТВО  ПОЧИЊЕ  ДА  ГУБИ  У  РАТОВИМА</a:t>
            </a:r>
          </a:p>
          <a:p>
            <a:r>
              <a:rPr lang="sr-Cyrl-RS" sz="2800" dirty="0" smtClean="0"/>
              <a:t>ПОСТАВЉА  СЕ  ПИТАЊЕ  ПОДЕЛЕ   ТЕРИТОРИЈА  ЕВРОПСКОГ  ДЕЛА  ОСМАНСКОГ  ЦАРСТВА</a:t>
            </a:r>
          </a:p>
          <a:p>
            <a:r>
              <a:rPr lang="sr-Cyrl-RS" sz="2800" dirty="0" smtClean="0"/>
              <a:t>КОМЕ  ЋЕ  ПРИПАСТИ  – ВЕЛИКИМ  СИЛАМА  ИЛИ </a:t>
            </a:r>
          </a:p>
          <a:p>
            <a:pPr marL="0" indent="0">
              <a:buNone/>
            </a:pPr>
            <a:r>
              <a:rPr lang="sr-Cyrl-RS" sz="2800" dirty="0" smtClean="0"/>
              <a:t>                                               -  БАЛКАНСКИМ  НАРОДИМА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925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5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81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870283"/>
          </a:xfrm>
        </p:spPr>
        <p:txBody>
          <a:bodyPr>
            <a:normAutofit/>
          </a:bodyPr>
          <a:lstStyle/>
          <a:p>
            <a:r>
              <a:rPr lang="sr-Cyrl-RS" sz="3600" dirty="0" smtClean="0"/>
              <a:t>ВЕЛИКЕ  СИЛЕ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9884"/>
            <a:ext cx="9276347" cy="4944979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ТО  СУ  ДРЖАВЕ  КОЈЕ  СУ  ВОЈНО  И  ЕКОНОМСКИ  РАЗВИЈЕНЕ</a:t>
            </a:r>
          </a:p>
          <a:p>
            <a:r>
              <a:rPr lang="sr-Cyrl-RS" sz="2800" dirty="0" smtClean="0"/>
              <a:t>ИМАЈУ  БРОЈНО  СТАНОВНИШТВО  И  ВЕЛИКУ  ТЕРИТОРИЈУ</a:t>
            </a:r>
          </a:p>
          <a:p>
            <a:r>
              <a:rPr lang="sr-Cyrl-RS" sz="2800" dirty="0" smtClean="0"/>
              <a:t>НА  ТАЈ  НАЧИН  МОГУ   ДА  УТИЧУ   НА  СВЕТСКУ  ПОЛИТИКУ</a:t>
            </a:r>
          </a:p>
          <a:p>
            <a:r>
              <a:rPr lang="sr-Cyrl-RS" sz="2800" b="1" dirty="0" smtClean="0"/>
              <a:t>РУСИЈА, ВЕЛИКА  БРИТАНИЈА, ФРАНЦУСКА, ХАБЗБУРШКА  МОНАРХИЈА  </a:t>
            </a:r>
          </a:p>
          <a:p>
            <a:r>
              <a:rPr lang="sr-Cyrl-RS" sz="2800" dirty="0" smtClean="0"/>
              <a:t>ПОСЛЕ  УЈЕДИЊЕЊА  И  </a:t>
            </a:r>
            <a:r>
              <a:rPr lang="sr-Cyrl-RS" sz="2800" b="1" dirty="0" smtClean="0"/>
              <a:t>НЕМАЧКА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283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2"/>
            <a:ext cx="7772400" cy="1026694"/>
          </a:xfrm>
        </p:spPr>
        <p:txBody>
          <a:bodyPr/>
          <a:lstStyle/>
          <a:p>
            <a:r>
              <a:rPr lang="sr-Cyrl-RS" dirty="0" smtClean="0"/>
              <a:t>ОСМАНСКО  ЦАРСТВО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296"/>
            <a:ext cx="7772400" cy="4154905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ПОКУШАЈ  РЕФОРМИ  -  ТАНЗИМАТ</a:t>
            </a:r>
          </a:p>
          <a:p>
            <a:r>
              <a:rPr lang="sr-Cyrl-RS" sz="2800" dirty="0" smtClean="0"/>
              <a:t>УКИДАЊЕ  ФЕУДАЛИЗМА</a:t>
            </a:r>
          </a:p>
          <a:p>
            <a:r>
              <a:rPr lang="sr-Cyrl-RS" sz="2800" dirty="0" smtClean="0"/>
              <a:t>УКИДАЊЕ  ПОВЛАСТИЦА   ПОВЛАШЋЕНИМ  СЛОЈЕВИМА </a:t>
            </a:r>
          </a:p>
          <a:p>
            <a:r>
              <a:rPr lang="sr-Cyrl-RS" sz="2800" dirty="0" smtClean="0"/>
              <a:t>ДАВАЊЕ  ПРАВА  ДРУГИМ  НАРОДИМА  У  ЦАРСТВУ</a:t>
            </a:r>
          </a:p>
          <a:p>
            <a:r>
              <a:rPr lang="sr-Cyrl-RS" sz="2800" dirty="0" smtClean="0"/>
              <a:t>БОЛЕСНИК  НА  БОСФОРУ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927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2"/>
            <a:ext cx="7772400" cy="1243262"/>
          </a:xfrm>
        </p:spPr>
        <p:txBody>
          <a:bodyPr>
            <a:normAutofit/>
          </a:bodyPr>
          <a:lstStyle/>
          <a:p>
            <a:r>
              <a:rPr lang="sr-Cyrl-RS" sz="3600" dirty="0" smtClean="0"/>
              <a:t>ИНТЕРЕСИ  ВЕЛИКИХ  СИЛА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1106905"/>
            <a:ext cx="8518358" cy="5402179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ХАБЗБУРШКА  МОНАРХИЈА </a:t>
            </a:r>
            <a:r>
              <a:rPr lang="sr-Cyrl-RS" sz="2800" dirty="0" smtClean="0"/>
              <a:t>,ПОСЛЕ  УЈЕДИЊЕЊА  НЕМАЧКЕ 1871. КАО  ЈЕДИНИ  ПРАВАЦ   ШИРЕЊА   ВИДИ  БАЛКАН,ТЕРИТОРИЈЕ  ОСМАНСКОГ  ЦАРСТВА</a:t>
            </a:r>
          </a:p>
          <a:p>
            <a:r>
              <a:rPr lang="sr-Cyrl-R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РУСИЈА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sz="2800" dirty="0" smtClean="0"/>
              <a:t> ЖЕЛИ  СЛОБОДАН  ПРОЛАЗ  ИЗ  ЦРНОГ  У  СРЕДОЗЕМНО  МОРЕ</a:t>
            </a:r>
          </a:p>
          <a:p>
            <a:r>
              <a:rPr lang="sr-Cyrl-R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ФРАНЦУСКА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sz="2800" dirty="0" smtClean="0"/>
              <a:t> И  </a:t>
            </a:r>
            <a:r>
              <a:rPr lang="sr-Cyrl-R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ВЕЛИКА  БРИТАНИЈА  </a:t>
            </a:r>
            <a:r>
              <a:rPr lang="sr-Cyrl-RS" sz="2800" dirty="0" smtClean="0"/>
              <a:t>СУ  ПРОТИВ  ШИРЕЊА  РУСИЈЕ,А  САМИМ  ТИМ , ПОДРЖАВАЈУ  ОПСТАНАК  ОСМАНСКОГ  ЦАРСТВА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2093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761999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КРИМСКИ   РАТ (1853 – 1856)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8326"/>
            <a:ext cx="7772400" cy="4142875"/>
          </a:xfrm>
        </p:spPr>
        <p:txBody>
          <a:bodyPr>
            <a:normAutofit fontScale="92500" lnSpcReduction="20000"/>
          </a:bodyPr>
          <a:lstStyle/>
          <a:p>
            <a:r>
              <a:rPr lang="sr-Cyrl-RS" sz="2800" dirty="0" smtClean="0"/>
              <a:t>ЕВРОПСКИ  РАТ  </a:t>
            </a:r>
          </a:p>
          <a:p>
            <a:r>
              <a:rPr lang="sr-Cyrl-RS" sz="2800" dirty="0" smtClean="0"/>
              <a:t>ПОЧЕО  ЗАХТЕВОМ  РУСИЈЕ  ДА  ДОБИЈЕ  ВЕЋИ  УТИЦАЈ  И  ПРАВО  ЗАШТИТЕ  ХРИШЋАНА  У  ОСМАНСКОМ  ЦАРСТВУ</a:t>
            </a:r>
          </a:p>
          <a:p>
            <a:r>
              <a:rPr lang="sr-Cyrl-RS" sz="2800" dirty="0" smtClean="0"/>
              <a:t>РУСИЈА ОКУПИРАЛА  ВЛАШКУ  И  МОЛДАВИЈУ</a:t>
            </a:r>
          </a:p>
          <a:p>
            <a:r>
              <a:rPr lang="sr-Cyrl-RS" sz="2800" dirty="0" smtClean="0"/>
              <a:t>НА  СТРАНИ   ОСМАНЛИЈА   СУ  ФРАНЦУСКА, ВЕЛИКА  БРИТАНИЈА  И  ПИЈЕМОНТ</a:t>
            </a:r>
          </a:p>
          <a:p>
            <a:r>
              <a:rPr lang="sr-Cyrl-RS" sz="2800" dirty="0" smtClean="0"/>
              <a:t>РАТ  СЕ, УГЛАВНОМ, ВОДИО  НА  КРИМУ</a:t>
            </a:r>
          </a:p>
          <a:p>
            <a:r>
              <a:rPr lang="sr-Cyrl-RS" sz="2800" dirty="0" smtClean="0"/>
              <a:t>ОПСАДА  РУСКЕ  ТВРЂАВЕ  СЕВАСТОПОЉ  ТРАЈАЛА  ГОДИНУ  ДАНА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5926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" y="0"/>
            <a:ext cx="8949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61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110915"/>
          </a:xfrm>
        </p:spPr>
        <p:txBody>
          <a:bodyPr>
            <a:normAutofit/>
          </a:bodyPr>
          <a:lstStyle/>
          <a:p>
            <a:r>
              <a:rPr lang="sr-Cyrl-RS" sz="3600" dirty="0" smtClean="0"/>
              <a:t>ПАРИСКИ  МИР   1856.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516"/>
            <a:ext cx="8410074" cy="4680284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РУСИЈА  ИЗГУБИЛА  СЕВАСТОПОЉ  И  НЕКЕ  ТЕРИТОРИЈЕ, КАО  И  ПРАВО  ЗАШТИТЕ  ХРИШЋАНА  НА  БАЛКАНУ</a:t>
            </a:r>
          </a:p>
          <a:p>
            <a:r>
              <a:rPr lang="sr-Cyrl-RS" sz="2800" dirty="0" smtClean="0"/>
              <a:t>ДУНАВ  ЈЕ  ПОСТАО  СЛОБОДНА  РЕКА  ЗА  ПЛОВИДБУ  ПОД  КОНТРОЛОМ  МЕЂУНАРОДНЕ  КОМИСИЈЕ </a:t>
            </a:r>
            <a:r>
              <a:rPr lang="sr-Cyrl-RS" sz="2800" b="1" dirty="0" smtClean="0"/>
              <a:t>– ДУНАВСКА  КОМИСИЈА</a:t>
            </a:r>
          </a:p>
          <a:p>
            <a:r>
              <a:rPr lang="sr-Cyrl-RS" sz="2800" b="1" dirty="0" smtClean="0"/>
              <a:t>ВЛАШКА, МОЛДАВИЈА И СРБИЈА </a:t>
            </a:r>
            <a:r>
              <a:rPr lang="sr-Cyrl-RS" sz="2800" dirty="0" smtClean="0"/>
              <a:t>– ПОДУНАВСКЕ  КНЕЖЕВИНЕ, ДОБИЛЕ  СУ ВЕЋУ  САМОСТАЛНОСТ  КОЈУ  СУ  ГАРАНТОВАЛЕ  ВЕЛИКЕ  СИЛЕ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75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112</TotalTime>
  <Words>374</Words>
  <Application>Microsoft Office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Celestial</vt:lpstr>
      <vt:lpstr>ИСТОЧНО  ПИТАЊЕ</vt:lpstr>
      <vt:lpstr>ИСТОЧНО  ПИТАЊЕ</vt:lpstr>
      <vt:lpstr>PowerPoint Presentation</vt:lpstr>
      <vt:lpstr>ВЕЛИКЕ  СИЛЕ</vt:lpstr>
      <vt:lpstr>ОСМАНСКО  ЦАРСТВО</vt:lpstr>
      <vt:lpstr>ИНТЕРЕСИ  ВЕЛИКИХ  СИЛА</vt:lpstr>
      <vt:lpstr>КРИМСКИ   РАТ (1853 – 1856)</vt:lpstr>
      <vt:lpstr>PowerPoint Presentation</vt:lpstr>
      <vt:lpstr>ПАРИСКИ  МИР   1856.</vt:lpstr>
      <vt:lpstr>PowerPoint Presentation</vt:lpstr>
      <vt:lpstr>PowerPoint Presentation</vt:lpstr>
      <vt:lpstr>PowerPoint Presentation</vt:lpstr>
      <vt:lpstr>PowerPoint Presentation</vt:lpstr>
      <vt:lpstr>ЈЕДРЕНСКИ  МИР  1830.</vt:lpstr>
      <vt:lpstr>САНСТЕФАНСКИ  МИРОВНИ  УГОВОР</vt:lpstr>
      <vt:lpstr>PowerPoint Presentation</vt:lpstr>
      <vt:lpstr>БЕРЛИНСКИ   КОНГРЕС</vt:lpstr>
      <vt:lpstr>PowerPoint Presentation</vt:lpstr>
    </vt:vector>
  </TitlesOfParts>
  <Company>TEAM 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ИСТОЧНО  ПИТАЊЕ</dc:title>
  <dc:creator>Lenovo</dc:creator>
  <cp:lastModifiedBy>Lenovo</cp:lastModifiedBy>
  <cp:revision>11</cp:revision>
  <dcterms:created xsi:type="dcterms:W3CDTF">2016-10-29T13:09:47Z</dcterms:created>
  <dcterms:modified xsi:type="dcterms:W3CDTF">2016-12-20T10:33:48Z</dcterms:modified>
</cp:coreProperties>
</file>