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sldIdLst>
    <p:sldId id="256" r:id="rId2"/>
    <p:sldId id="257" r:id="rId3"/>
    <p:sldId id="260" r:id="rId4"/>
    <p:sldId id="264" r:id="rId5"/>
    <p:sldId id="266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1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653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5329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0895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484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247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0723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68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5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2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9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1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71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1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7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5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51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63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842210"/>
            <a:ext cx="8825658" cy="2117557"/>
          </a:xfrm>
        </p:spPr>
        <p:txBody>
          <a:bodyPr/>
          <a:lstStyle/>
          <a:p>
            <a:r>
              <a:rPr lang="x-none" dirty="0" smtClean="0"/>
              <a:t>Јапан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54955" y="3585411"/>
            <a:ext cx="8825658" cy="1744579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1920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6281" y="452718"/>
            <a:ext cx="45719" cy="14005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59568"/>
            <a:ext cx="6737684" cy="4030579"/>
          </a:xfrm>
        </p:spPr>
        <p:txBody>
          <a:bodyPr>
            <a:normAutofit fontScale="92500"/>
          </a:bodyPr>
          <a:lstStyle/>
          <a:p>
            <a:r>
              <a:rPr lang="x-none" sz="3600" dirty="0" smtClean="0"/>
              <a:t>ПОВРШИНА:380.000</a:t>
            </a:r>
            <a:r>
              <a:rPr lang="en-US" sz="3600" dirty="0" smtClean="0"/>
              <a:t>km/2</a:t>
            </a:r>
          </a:p>
          <a:p>
            <a:r>
              <a:rPr lang="x-none" sz="3600" dirty="0" smtClean="0"/>
              <a:t>ГЛАВНИ ГРАД:Токио</a:t>
            </a:r>
          </a:p>
          <a:p>
            <a:r>
              <a:rPr lang="x-none" sz="3600" dirty="0" smtClean="0"/>
              <a:t>СТАНОВНИШТВО:127.500.000</a:t>
            </a:r>
          </a:p>
          <a:p>
            <a:r>
              <a:rPr lang="x-none" sz="3600" dirty="0" smtClean="0"/>
              <a:t>ВАЛУТА:Јен</a:t>
            </a:r>
          </a:p>
          <a:p>
            <a:r>
              <a:rPr lang="x-none" sz="3600" dirty="0" smtClean="0"/>
              <a:t>СЛУЖБЕНИ ЈЕЗИК:Јапански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16" y="1900990"/>
            <a:ext cx="4367463" cy="3489157"/>
          </a:xfrm>
        </p:spPr>
      </p:pic>
    </p:spTree>
    <p:extLst>
      <p:ext uri="{BB962C8B-B14F-4D97-AF65-F5344CB8AC3E}">
        <p14:creationId xmlns:p14="http://schemas.microsoft.com/office/powerpoint/2010/main" val="104569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2191999" y="452718"/>
            <a:ext cx="45719" cy="14005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68" y="228600"/>
            <a:ext cx="10190748" cy="6533147"/>
          </a:xfrm>
        </p:spPr>
        <p:txBody>
          <a:bodyPr>
            <a:normAutofit lnSpcReduction="10000"/>
          </a:bodyPr>
          <a:lstStyle/>
          <a:p>
            <a:r>
              <a:rPr lang="x-none" sz="3200" dirty="0" smtClean="0"/>
              <a:t>Јапан је острвска држава којој припадају острва (Хокаидо,Хоншу,Шикоку,Кјушу)и још око 3000 мањих острва</a:t>
            </a:r>
          </a:p>
          <a:p>
            <a:r>
              <a:rPr lang="x-none" sz="3200" dirty="0" smtClean="0"/>
              <a:t>Јапанска острва су планинска са више од 60 активних вулкана</a:t>
            </a:r>
          </a:p>
          <a:p>
            <a:r>
              <a:rPr lang="x-none" sz="3200" dirty="0" smtClean="0"/>
              <a:t>Честе земљотресе углавном прате цунамији</a:t>
            </a:r>
          </a:p>
          <a:p>
            <a:r>
              <a:rPr lang="x-none" sz="3200" dirty="0" smtClean="0"/>
              <a:t>Највиша планина у Јапану је Фуџијама(3776</a:t>
            </a:r>
            <a:r>
              <a:rPr lang="en-US" sz="3200" dirty="0" smtClean="0"/>
              <a:t>m</a:t>
            </a:r>
            <a:r>
              <a:rPr lang="x-none" sz="3200" dirty="0" smtClean="0"/>
              <a:t>)</a:t>
            </a:r>
          </a:p>
          <a:p>
            <a:r>
              <a:rPr lang="x-none" sz="3200" dirty="0" smtClean="0"/>
              <a:t>Јапан због острвског положаја има топлу климу</a:t>
            </a:r>
          </a:p>
          <a:p>
            <a:r>
              <a:rPr lang="x-none" sz="3200" dirty="0" smtClean="0"/>
              <a:t>У Јапану само острво Хокаидо има хладне и снежне зиме</a:t>
            </a:r>
          </a:p>
          <a:p>
            <a:pPr marL="0" indent="0">
              <a:buNone/>
            </a:pPr>
            <a:endParaRPr lang="x-none" sz="3200" dirty="0" smtClean="0"/>
          </a:p>
          <a:p>
            <a:endParaRPr lang="x-none" sz="2800" dirty="0" smtClean="0"/>
          </a:p>
          <a:p>
            <a:endParaRPr lang="x-none" sz="2800" dirty="0" smtClean="0"/>
          </a:p>
          <a:p>
            <a:endParaRPr lang="x-none" sz="28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0932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2192000" y="200055"/>
            <a:ext cx="131892" cy="991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05" y="200056"/>
            <a:ext cx="11718758" cy="6477470"/>
          </a:xfrm>
        </p:spPr>
        <p:txBody>
          <a:bodyPr>
            <a:normAutofit lnSpcReduction="10000"/>
          </a:bodyPr>
          <a:lstStyle/>
          <a:p>
            <a:r>
              <a:rPr lang="x-none" sz="3200" dirty="0" smtClean="0"/>
              <a:t>Са око 340ст/</a:t>
            </a:r>
            <a:r>
              <a:rPr lang="en-US" sz="3200" dirty="0" smtClean="0"/>
              <a:t>km</a:t>
            </a:r>
            <a:r>
              <a:rPr lang="x-none" sz="3200" dirty="0" smtClean="0"/>
              <a:t>2 се убраја међу најгушће насељене земље</a:t>
            </a:r>
          </a:p>
          <a:p>
            <a:r>
              <a:rPr lang="x-none" sz="3200" dirty="0" smtClean="0"/>
              <a:t> Густина насељености је веома неравномерна</a:t>
            </a:r>
          </a:p>
          <a:p>
            <a:r>
              <a:rPr lang="x-none" sz="3200" dirty="0" smtClean="0"/>
              <a:t>У Јапану је заступљен низак природни прираштај</a:t>
            </a:r>
          </a:p>
          <a:p>
            <a:r>
              <a:rPr lang="x-none" sz="3200" dirty="0" smtClean="0"/>
              <a:t>Јапан је једна од привредно најразвијенијих земаља света</a:t>
            </a:r>
          </a:p>
          <a:p>
            <a:r>
              <a:rPr lang="x-none" sz="3200" dirty="0" smtClean="0"/>
              <a:t>У Јапану је веома добро развијен риболов и разноврсно рудно богатство</a:t>
            </a:r>
          </a:p>
          <a:p>
            <a:r>
              <a:rPr lang="x-none" sz="3200" dirty="0" smtClean="0"/>
              <a:t>Јапан је колевка брзих возова(Булет)</a:t>
            </a:r>
          </a:p>
          <a:p>
            <a:r>
              <a:rPr lang="x-none" sz="3200" dirty="0" smtClean="0"/>
              <a:t>Већина становништва живи у градовима</a:t>
            </a:r>
          </a:p>
          <a:p>
            <a:r>
              <a:rPr lang="x-none" sz="3200" dirty="0" smtClean="0"/>
              <a:t>Широм света је познат по узгајању минијатурног дрвећа(бонсаи)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005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Географски положај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130968"/>
            <a:ext cx="10013867" cy="5522245"/>
          </a:xfrm>
        </p:spPr>
      </p:pic>
    </p:spTree>
    <p:extLst>
      <p:ext uri="{BB962C8B-B14F-4D97-AF65-F5344CB8AC3E}">
        <p14:creationId xmlns:p14="http://schemas.microsoft.com/office/powerpoint/2010/main" val="25052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2192000" y="452719"/>
            <a:ext cx="140368" cy="526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284" y="1347537"/>
            <a:ext cx="6725653" cy="2743200"/>
          </a:xfrm>
        </p:spPr>
        <p:txBody>
          <a:bodyPr>
            <a:normAutofit/>
          </a:bodyPr>
          <a:lstStyle/>
          <a:p>
            <a:r>
              <a:rPr lang="x-none" sz="3200" dirty="0" smtClean="0"/>
              <a:t>Јапан је познат по разним борилачким вештинама(карате,теквондо,сумо рвање...)</a:t>
            </a:r>
          </a:p>
          <a:p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26" y="1347537"/>
            <a:ext cx="5358063" cy="4427621"/>
          </a:xfrm>
        </p:spPr>
      </p:pic>
    </p:spTree>
    <p:extLst>
      <p:ext uri="{BB962C8B-B14F-4D97-AF65-F5344CB8AC3E}">
        <p14:creationId xmlns:p14="http://schemas.microsoft.com/office/powerpoint/2010/main" val="8524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2191999" y="452717"/>
            <a:ext cx="45719" cy="646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3673" y="312822"/>
            <a:ext cx="7808495" cy="1034716"/>
          </a:xfrm>
        </p:spPr>
        <p:txBody>
          <a:bodyPr>
            <a:normAutofit/>
          </a:bodyPr>
          <a:lstStyle/>
          <a:p>
            <a:r>
              <a:rPr lang="x-none" sz="3200" dirty="0" smtClean="0"/>
              <a:t>Патуљасто Бонсаи дрво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79" y="1528011"/>
            <a:ext cx="6773779" cy="4908884"/>
          </a:xfrm>
        </p:spPr>
      </p:pic>
    </p:spTree>
    <p:extLst>
      <p:ext uri="{BB962C8B-B14F-4D97-AF65-F5344CB8AC3E}">
        <p14:creationId xmlns:p14="http://schemas.microsoft.com/office/powerpoint/2010/main" val="323895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2806065" y="0"/>
            <a:ext cx="45719" cy="6902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16274" y="601249"/>
            <a:ext cx="7928975" cy="1027135"/>
          </a:xfrm>
        </p:spPr>
        <p:txBody>
          <a:bodyPr>
            <a:normAutofit/>
          </a:bodyPr>
          <a:lstStyle/>
          <a:p>
            <a:r>
              <a:rPr lang="x-none" sz="3200" dirty="0" smtClean="0"/>
              <a:t>Јапански воз Булет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32" y="1628384"/>
            <a:ext cx="7866345" cy="4459265"/>
          </a:xfrm>
        </p:spPr>
      </p:pic>
    </p:spTree>
    <p:extLst>
      <p:ext uri="{BB962C8B-B14F-4D97-AF65-F5344CB8AC3E}">
        <p14:creationId xmlns:p14="http://schemas.microsoft.com/office/powerpoint/2010/main" val="182941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100</TotalTime>
  <Words>143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Јапан</vt:lpstr>
      <vt:lpstr>PowerPoint Presentation</vt:lpstr>
      <vt:lpstr>PowerPoint Presentation</vt:lpstr>
      <vt:lpstr>PowerPoint Presentation</vt:lpstr>
      <vt:lpstr>Географски положај</vt:lpstr>
      <vt:lpstr>PowerPoint Presentation</vt:lpstr>
      <vt:lpstr>PowerPoint Presentation</vt:lpstr>
      <vt:lpstr>PowerPoint Presentation</vt:lpstr>
    </vt:vector>
  </TitlesOfParts>
  <Company>TEAM 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Јапан</dc:title>
  <dc:creator>Lenovo</dc:creator>
  <cp:lastModifiedBy>Lenovo</cp:lastModifiedBy>
  <cp:revision>14</cp:revision>
  <dcterms:created xsi:type="dcterms:W3CDTF">2016-11-08T13:22:27Z</dcterms:created>
  <dcterms:modified xsi:type="dcterms:W3CDTF">2017-06-29T05:05:17Z</dcterms:modified>
</cp:coreProperties>
</file>